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  <p:sldMasterId id="2147483696" r:id="rId2"/>
  </p:sldMasterIdLst>
  <p:notesMasterIdLst>
    <p:notesMasterId r:id="rId19"/>
  </p:notesMasterIdLst>
  <p:sldIdLst>
    <p:sldId id="286" r:id="rId3"/>
    <p:sldId id="287" r:id="rId4"/>
    <p:sldId id="288" r:id="rId5"/>
    <p:sldId id="297" r:id="rId6"/>
    <p:sldId id="296" r:id="rId7"/>
    <p:sldId id="293" r:id="rId8"/>
    <p:sldId id="294" r:id="rId9"/>
    <p:sldId id="298" r:id="rId10"/>
    <p:sldId id="299" r:id="rId11"/>
    <p:sldId id="300" r:id="rId12"/>
    <p:sldId id="295" r:id="rId13"/>
    <p:sldId id="302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embeddedFontLst>
    <p:embeddedFont>
      <p:font typeface="NikoshBAN" panose="02000000000000000000" pitchFamily="2" charset="0"/>
      <p:regular r:id="rId20"/>
    </p:embeddedFont>
    <p:embeddedFont>
      <p:font typeface="Garamond" panose="02020404030301010803" pitchFamily="18" charset="0"/>
      <p:regular r:id="rId21"/>
      <p:bold r:id="rId22"/>
      <p:italic r:id="rId23"/>
    </p:embeddedFont>
    <p:embeddedFont>
      <p:font typeface="Book Antiqua" panose="02040602050305030304" pitchFamily="18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  <a:srgbClr val="00FFFF"/>
    <a:srgbClr val="FFFFFF"/>
    <a:srgbClr val="CCFF99"/>
    <a:srgbClr val="0000FF"/>
    <a:srgbClr val="66FF33"/>
    <a:srgbClr val="C1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3" autoAdjust="0"/>
    <p:restoredTop sz="94660"/>
  </p:normalViewPr>
  <p:slideViewPr>
    <p:cSldViewPr>
      <p:cViewPr varScale="1">
        <p:scale>
          <a:sx n="71" d="100"/>
          <a:sy n="71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FD4B1-400B-4F7D-B8F9-D75C9A967E7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5CEAA-FF8A-4ADB-9D5C-F8A5A0404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6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6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D7C1-5CD7-4D25-8C5E-40F3B23684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03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38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73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749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70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53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53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0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8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71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97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07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18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026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11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86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18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5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03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736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1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4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89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7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3E5C-C145-4F31-BE6A-2D92A64C1C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AC110-5E17-4960-947F-1C6F1985F8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4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2822" y="3047998"/>
            <a:ext cx="4191000" cy="12954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-18757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91" y="-14697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c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16" y="1758201"/>
            <a:ext cx="3770071" cy="3543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Up Arrow 2"/>
          <p:cNvSpPr/>
          <p:nvPr/>
        </p:nvSpPr>
        <p:spPr>
          <a:xfrm>
            <a:off x="3639303" y="2312199"/>
            <a:ext cx="187568" cy="63588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own Arrow 3"/>
          <p:cNvSpPr/>
          <p:nvPr/>
        </p:nvSpPr>
        <p:spPr>
          <a:xfrm>
            <a:off x="1897187" y="2786901"/>
            <a:ext cx="171450" cy="5715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63216" y="2794536"/>
                <a:ext cx="3429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16" y="2794536"/>
                <a:ext cx="342900" cy="415498"/>
              </a:xfrm>
              <a:prstGeom prst="rect">
                <a:avLst/>
              </a:prstGeom>
              <a:blipFill>
                <a:blip r:embed="rId3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06366" y="198680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366" y="1986801"/>
                <a:ext cx="457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91766" y="4101351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66" y="4101351"/>
                <a:ext cx="228600" cy="369332"/>
              </a:xfrm>
              <a:prstGeom prst="rect">
                <a:avLst/>
              </a:prstGeom>
              <a:blipFill>
                <a:blip r:embed="rId5"/>
                <a:stretch>
                  <a:fillRect r="-6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20466" y="4337586"/>
                <a:ext cx="40005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6" y="4337586"/>
                <a:ext cx="400050" cy="415498"/>
              </a:xfrm>
              <a:prstGeom prst="rect">
                <a:avLst/>
              </a:prstGeom>
              <a:blipFill>
                <a:blip r:embed="rId6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13735" y="2155595"/>
                <a:ext cx="1789509" cy="372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735" y="2155595"/>
                <a:ext cx="1789509" cy="372859"/>
              </a:xfrm>
              <a:prstGeom prst="rect">
                <a:avLst/>
              </a:prstGeom>
              <a:blipFill>
                <a:blip r:embed="rId7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35165" y="4670334"/>
                <a:ext cx="1789510" cy="61363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ছোট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পিষ্টনের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165" y="4670334"/>
                <a:ext cx="1789510" cy="613630"/>
              </a:xfrm>
              <a:prstGeom prst="rect">
                <a:avLst/>
              </a:prstGeom>
              <a:blipFill>
                <a:blip r:embed="rId8"/>
                <a:stretch>
                  <a:fillRect r="-1706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94090" y="3863868"/>
                <a:ext cx="1830584" cy="61343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090" y="3863868"/>
                <a:ext cx="1830584" cy="613438"/>
              </a:xfrm>
              <a:prstGeom prst="rect">
                <a:avLst/>
              </a:prstGeom>
              <a:blipFill>
                <a:blip r:embed="rId9"/>
                <a:stretch>
                  <a:fillRect r="-38333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7306" y="3057402"/>
                <a:ext cx="1807369" cy="6134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306" y="3057402"/>
                <a:ext cx="1807369" cy="613438"/>
              </a:xfrm>
              <a:prstGeom prst="rect">
                <a:avLst/>
              </a:prstGeom>
              <a:blipFill>
                <a:blip r:embed="rId10"/>
                <a:stretch>
                  <a:fillRect r="-39189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35166" y="2595045"/>
                <a:ext cx="2037234" cy="37285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166" y="2595045"/>
                <a:ext cx="2037234" cy="372859"/>
              </a:xfrm>
              <a:prstGeom prst="rect">
                <a:avLst/>
              </a:prstGeom>
              <a:blipFill>
                <a:blip r:embed="rId11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22700" y="5283964"/>
                <a:ext cx="1789509" cy="6136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বড়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পিষ্টনে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sz="16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00" y="5283964"/>
                <a:ext cx="1789509" cy="613630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854411" y="593923"/>
            <a:ext cx="256111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97186" y="3701301"/>
                <a:ext cx="35183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186" y="3701301"/>
                <a:ext cx="351830" cy="3000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698533" y="1631132"/>
            <a:ext cx="72243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68836" y="4272801"/>
                <a:ext cx="35183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836" y="4272801"/>
                <a:ext cx="351830" cy="300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963766" y="6068264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7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0295 0.0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26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00469 -0.061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asc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" y="1677456"/>
            <a:ext cx="5067301" cy="47625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1"/>
              <p:cNvSpPr txBox="1"/>
              <p:nvPr/>
            </p:nvSpPr>
            <p:spPr>
              <a:xfrm>
                <a:off x="5353049" y="2955712"/>
                <a:ext cx="3505199" cy="122168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49" y="2955712"/>
                <a:ext cx="3505199" cy="12216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 Same Side Corner Rectangle 52"/>
          <p:cNvSpPr/>
          <p:nvPr/>
        </p:nvSpPr>
        <p:spPr>
          <a:xfrm>
            <a:off x="5353049" y="4334526"/>
            <a:ext cx="3505199" cy="2105431"/>
          </a:xfrm>
          <a:prstGeom prst="round2SameRect">
            <a:avLst>
              <a:gd name="adj1" fmla="val 0"/>
              <a:gd name="adj2" fmla="val 0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পিস্টনের প্রস্থচ্ছেদের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 যত বেশি হবে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বলও তত বেশি অনুভূত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798" y="694537"/>
            <a:ext cx="855344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ছোট পিস্টনে প্রয়োগকৃত বলের বেশী বল বড় পিস্টনে প্রযুক্ত হয়েছে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9799" y="1975292"/>
            <a:ext cx="2590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 বৃদ্ধিকরন নীতি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1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26" y="1784396"/>
            <a:ext cx="2380173" cy="3334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3812" y="381000"/>
            <a:ext cx="23622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507536"/>
            <a:ext cx="876299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ব্যবস্থাটি কোন নীতিকে সমর্থন করে? যুক্তিসহ বিশ্লেষণ কর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5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4438" y="838200"/>
            <a:ext cx="2486025" cy="1774825"/>
          </a:xfrm>
          <a:prstGeom prst="wedgeEllipseCallout">
            <a:avLst>
              <a:gd name="adj1" fmla="val -21382"/>
              <a:gd name="adj2" fmla="val 6788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419600" y="1524000"/>
            <a:ext cx="4191000" cy="1652588"/>
          </a:xfrm>
          <a:prstGeom prst="wedgeRectCallout">
            <a:avLst>
              <a:gd name="adj1" fmla="val -83923"/>
              <a:gd name="adj2" fmla="val 8177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271" y="1636933"/>
            <a:ext cx="400733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987" y="94738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823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4438" y="838200"/>
            <a:ext cx="2486025" cy="1774825"/>
          </a:xfrm>
          <a:prstGeom prst="wedgeEllipseCallout">
            <a:avLst>
              <a:gd name="adj1" fmla="val -21382"/>
              <a:gd name="adj2" fmla="val 6788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38600" y="1535112"/>
            <a:ext cx="4952999" cy="1284288"/>
          </a:xfrm>
          <a:prstGeom prst="wedgeRectCallout">
            <a:avLst>
              <a:gd name="adj1" fmla="val -70901"/>
              <a:gd name="adj2" fmla="val 133078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636933"/>
            <a:ext cx="487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2800" kern="0" dirty="0">
              <a:blipFill>
                <a:blip r:embed="rId3"/>
                <a:stretch>
                  <a:fillRect/>
                </a:stretch>
              </a:blipFill>
              <a:effectLst>
                <a:glow rad="127000">
                  <a:srgbClr val="E7E6E6">
                    <a:lumMod val="9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শূন্যের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কোটায়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987" y="94738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1319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7212"/>
            <a:ext cx="5257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581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195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97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581160" y="567007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35" y="1423514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/>
        </p:blipFill>
        <p:spPr>
          <a:xfrm rot="21383716">
            <a:off x="5768693" y="1793104"/>
            <a:ext cx="1364066" cy="1732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934080" y="4784384"/>
            <a:ext cx="481666" cy="9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380627" y="990600"/>
            <a:ext cx="8758891" cy="2404782"/>
          </a:xfrm>
          <a:prstGeom prst="rect">
            <a:avLst/>
          </a:prstGeom>
        </p:spPr>
        <p:txBody>
          <a:bodyPr wrap="none" fromWordArt="1">
            <a:prstTxWarp prst="textDeflateBottom">
              <a:avLst/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অধ্যায় </a:t>
            </a:r>
            <a:endParaRPr lang="en-US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7672" y="31242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পদার্থের</a:t>
            </a:r>
            <a:r>
              <a:rPr lang="en-US" sz="8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অবস্থা</a:t>
            </a:r>
            <a:r>
              <a:rPr lang="en-US" sz="8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88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চাপ</a:t>
            </a:r>
            <a:r>
              <a:rPr lang="en-US" sz="8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C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lang="en-US" b="1" dirty="0">
              <a:ln w="22225">
                <a:solidFill>
                  <a:srgbClr val="002060"/>
                </a:solidFill>
                <a:prstDash val="solid"/>
              </a:ln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7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6" y="1459199"/>
            <a:ext cx="3983889" cy="38909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48" y="1306800"/>
            <a:ext cx="3621608" cy="40671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2945" y="5575012"/>
            <a:ext cx="78639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পদার্থের উপর প্রয়োগকৃত চাপ সব দিকে সঞ্চালিত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0410" y="333601"/>
            <a:ext cx="3429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বিষয়টি লক্ষ্য কর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7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3970" y="381000"/>
            <a:ext cx="627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মানুষটি সম্পর্কে তোমরা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60" y="1153416"/>
            <a:ext cx="4228880" cy="4477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33600" y="5867400"/>
            <a:ext cx="4191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Pascal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5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66700"/>
            <a:ext cx="8534401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4572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1143000"/>
            <a:ext cx="373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প্যাসকেলের</a:t>
            </a:r>
            <a:r>
              <a:rPr lang="en-US" sz="54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kern="0" noProof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kern="0" noProof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171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482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702859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1.প্যাসকেলের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সূত্র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বিবৃত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2.প্যাসকেলের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সূত্রের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গাণিতিক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ব্যাখ্যা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প্রদান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3.দৈনন্দিন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জীবনে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প্যাসকেলের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সূত্রের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প্রয়োগ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উপলদ্ধি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519" y="2056528"/>
            <a:ext cx="3740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</p:txBody>
      </p:sp>
    </p:spTree>
    <p:extLst>
      <p:ext uri="{BB962C8B-B14F-4D97-AF65-F5344CB8AC3E}">
        <p14:creationId xmlns:p14="http://schemas.microsoft.com/office/powerpoint/2010/main" val="61232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esian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41" y="1955604"/>
            <a:ext cx="4686300" cy="2828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4691" y="1847419"/>
            <a:ext cx="4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" name="Bevel 3"/>
          <p:cNvSpPr/>
          <p:nvPr/>
        </p:nvSpPr>
        <p:spPr>
          <a:xfrm>
            <a:off x="4203192" y="1906046"/>
            <a:ext cx="514568" cy="342900"/>
          </a:xfrm>
          <a:prstGeom prst="bevel">
            <a:avLst>
              <a:gd name="adj" fmla="val 5000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20126" y="3371850"/>
            <a:ext cx="405765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20126" y="3486150"/>
            <a:ext cx="405765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20126" y="3600450"/>
            <a:ext cx="405765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20126" y="3714750"/>
            <a:ext cx="405765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97066" y="3484366"/>
            <a:ext cx="520065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97066" y="3598667"/>
            <a:ext cx="537210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97066" y="3370067"/>
            <a:ext cx="515167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14619" y="3716533"/>
            <a:ext cx="520065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97192" y="4001419"/>
            <a:ext cx="218" cy="399131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82892" y="4003203"/>
            <a:ext cx="218" cy="397347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26009" y="4003203"/>
            <a:ext cx="0" cy="397347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11709" y="4001419"/>
            <a:ext cx="0" cy="399131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59717" y="483756"/>
            <a:ext cx="25039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766" y="4764771"/>
            <a:ext cx="878205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আবদ্ধ পাত্রে তরল বা বায়বীয় পদার্থের কোনো অংশের উপর বাইরে থেকে চাপ প্রয়োগ করলে সেই চাপ কিছু মাত্র না কমে তরল বা বায়বীয় পদার্থের সবদিকে সমান ভাবে সঞ্চালিত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11691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7.40741E-7 L 0.00416 0.055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82" y="1732359"/>
            <a:ext cx="2987917" cy="29182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58" y="1618060"/>
            <a:ext cx="2716206" cy="3050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422" y="5118576"/>
            <a:ext cx="89153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তরল পদার্থের উপর প্রয়োগকৃত চাপ সব দিকে সঞ্চালিত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9657" y="591138"/>
            <a:ext cx="247699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সূত্র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3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236</Words>
  <Application>Microsoft Office PowerPoint</Application>
  <PresentationFormat>On-screen Show (4:3)</PresentationFormat>
  <Paragraphs>70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NikoshBAN</vt:lpstr>
      <vt:lpstr>Garamond</vt:lpstr>
      <vt:lpstr>Book Antiqua</vt:lpstr>
      <vt:lpstr>Arial</vt:lpstr>
      <vt:lpstr>Vrinda</vt:lpstr>
      <vt:lpstr>Cambria Math</vt:lpstr>
      <vt:lpstr>Verdana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user</cp:lastModifiedBy>
  <cp:revision>317</cp:revision>
  <dcterms:created xsi:type="dcterms:W3CDTF">2006-08-16T00:00:00Z</dcterms:created>
  <dcterms:modified xsi:type="dcterms:W3CDTF">2024-11-16T14:56:09Z</dcterms:modified>
</cp:coreProperties>
</file>